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9" r:id="rId5"/>
    <p:sldId id="260" r:id="rId6"/>
    <p:sldId id="261" r:id="rId7"/>
    <p:sldId id="263" r:id="rId8"/>
    <p:sldId id="262" r:id="rId9"/>
    <p:sldId id="266" r:id="rId10"/>
    <p:sldId id="26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E09A8-3E6F-1D39-ACD6-DBE90A0E0B5B}" v="588" dt="2021-11-24T23:02:59.484"/>
    <p1510:client id="{D40A7C00-B195-4ACB-9DE3-3DAEC54D8BD8}" v="98" dt="2021-11-24T17:14:10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5" autoAdjust="0"/>
    <p:restoredTop sz="94660"/>
  </p:normalViewPr>
  <p:slideViewPr>
    <p:cSldViewPr snapToGrid="0">
      <p:cViewPr varScale="1">
        <p:scale>
          <a:sx n="83" d="100"/>
          <a:sy n="83" d="100"/>
        </p:scale>
        <p:origin x="5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25.11.2021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personne, homme, portant, posant&#10;&#10;Description générée automatiquement">
            <a:extLst>
              <a:ext uri="{FF2B5EF4-FFF2-40B4-BE49-F238E27FC236}">
                <a16:creationId xmlns:a16="http://schemas.microsoft.com/office/drawing/2014/main" id="{4BEBEEEB-73E0-4F92-A21D-EB8CC8191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73" b="138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 Light"/>
              </a:rPr>
              <a:t>LEWIS HAMILTON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966720" y="5663084"/>
            <a:ext cx="9144000" cy="1098395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algn="r"/>
            <a:r>
              <a:rPr lang="de-DE" baseline="-25000" dirty="0">
                <a:ea typeface="+mn-lt"/>
                <a:cs typeface="+mn-lt"/>
              </a:rPr>
              <a:t>Andy BOLAND</a:t>
            </a:r>
            <a:endParaRPr lang="fr-FR" dirty="0"/>
          </a:p>
          <a:p>
            <a:pPr algn="r"/>
            <a:r>
              <a:rPr lang="de-DE" baseline="-25000" dirty="0">
                <a:ea typeface="+mn-lt"/>
                <a:cs typeface="+mn-lt"/>
              </a:rPr>
              <a:t>Camille LOUIS</a:t>
            </a:r>
            <a:endParaRPr lang="de-DE" dirty="0"/>
          </a:p>
          <a:p>
            <a:pPr algn="r"/>
            <a:r>
              <a:rPr lang="de-DE" baseline="-25000" dirty="0">
                <a:ea typeface="+mn-lt"/>
                <a:cs typeface="+mn-lt"/>
              </a:rPr>
              <a:t>Tom IRGEL</a:t>
            </a:r>
            <a:endParaRPr lang="de-DE" dirty="0"/>
          </a:p>
          <a:p>
            <a:pPr algn="r"/>
            <a:r>
              <a:rPr lang="de-DE" baseline="-25000" dirty="0">
                <a:ea typeface="+mn-lt"/>
                <a:cs typeface="+mn-lt"/>
              </a:rPr>
              <a:t>Raphaël VASSART</a:t>
            </a:r>
            <a:endParaRPr lang="de-DE" dirty="0"/>
          </a:p>
          <a:p>
            <a:endParaRPr lang="de-DE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texte, personne, homme, mâle&#10;&#10;Description générée automatiquement">
            <a:extLst>
              <a:ext uri="{FF2B5EF4-FFF2-40B4-BE49-F238E27FC236}">
                <a16:creationId xmlns:a16="http://schemas.microsoft.com/office/drawing/2014/main" id="{6400D818-1600-4A82-B68B-C4D7C9EF2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2891" r="-1" b="1250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E45BC3-7AA9-45F5-A39E-8C2258E4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THANKS FOR YOUR LISTENING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6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2A5334-19B9-4EE3-B59C-648298A5A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867" y="1407583"/>
            <a:ext cx="4991100" cy="2023005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fr-FR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January 7, 1985</a:t>
            </a:r>
            <a:endParaRPr lang="en-US">
              <a:ea typeface="+mn-lt"/>
              <a:cs typeface="+mn-lt"/>
            </a:endParaRPr>
          </a:p>
          <a:p>
            <a:r>
              <a:rPr lang="fr-FR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January 7, 1985</a:t>
            </a:r>
            <a:endParaRPr lang="en-US">
              <a:ea typeface="+mn-lt"/>
              <a:cs typeface="+mn-lt"/>
            </a:endParaRPr>
          </a:p>
          <a:p>
            <a:endParaRPr lang="fr-FR" dirty="0">
              <a:ea typeface="+mn-lt"/>
              <a:cs typeface="+mn-lt"/>
            </a:endParaRPr>
          </a:p>
          <a:p>
            <a:r>
              <a:rPr lang="fr-FR" sz="96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British racing driver</a:t>
            </a:r>
          </a:p>
          <a:p>
            <a:pPr marL="0" indent="0">
              <a:buNone/>
            </a:pPr>
            <a:r>
              <a:rPr lang="fr-FR" sz="9600">
                <a:ea typeface="+mn-lt"/>
                <a:cs typeface="+mn-lt"/>
              </a:rPr>
              <a:t>January 7, 1985</a:t>
            </a:r>
          </a:p>
          <a:p>
            <a:endParaRPr lang="fr-FR" sz="96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9600">
                <a:solidFill>
                  <a:srgbClr val="000000"/>
                </a:solidFill>
                <a:ea typeface="+mn-lt"/>
                <a:cs typeface="+mn-lt"/>
              </a:rPr>
              <a:t>British racing driver</a:t>
            </a:r>
            <a:endParaRPr lang="fr-FR" sz="96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fr-FR" sz="96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9600">
                <a:solidFill>
                  <a:srgbClr val="000000"/>
                </a:solidFill>
                <a:ea typeface="+mn-lt"/>
                <a:cs typeface="+mn-lt"/>
              </a:rPr>
              <a:t>7 times F1 world champion</a:t>
            </a:r>
            <a:endParaRPr lang="fr-FR" sz="96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fr-FR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7 times F1 wo racing driverrld champion</a:t>
            </a:r>
            <a:endParaRPr lang="fr-FR">
              <a:solidFill>
                <a:schemeClr val="bg1">
                  <a:alpha val="80000"/>
                </a:schemeClr>
              </a:solidFill>
            </a:endParaRPr>
          </a:p>
          <a:p>
            <a:r>
              <a:rPr lang="fr-FR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British racing driver</a:t>
            </a:r>
            <a:endParaRPr lang="fr-FR" dirty="0">
              <a:ea typeface="+mn-lt"/>
              <a:cs typeface="+mn-lt"/>
            </a:endParaRPr>
          </a:p>
          <a:p>
            <a:endParaRPr lang="fr-FR" dirty="0">
              <a:ea typeface="+mn-lt"/>
              <a:cs typeface="+mn-lt"/>
            </a:endParaRPr>
          </a:p>
          <a:p>
            <a:r>
              <a:rPr lang="fr-FR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7 times F1 world championJanuary 7, 1985</a:t>
            </a:r>
            <a:endParaRPr lang="en-US">
              <a:ea typeface="+mn-lt"/>
              <a:cs typeface="+mn-lt"/>
            </a:endParaRPr>
          </a:p>
          <a:p>
            <a:endParaRPr lang="fr-FR" dirty="0">
              <a:ea typeface="+mn-lt"/>
              <a:cs typeface="+mn-lt"/>
            </a:endParaRPr>
          </a:p>
          <a:p>
            <a:r>
              <a:rPr lang="fr-FR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British racing driver</a:t>
            </a:r>
            <a:endParaRPr lang="fr-FR" dirty="0">
              <a:ea typeface="+mn-lt"/>
              <a:cs typeface="+mn-lt"/>
            </a:endParaRPr>
          </a:p>
          <a:p>
            <a:endParaRPr lang="fr-FR" dirty="0">
              <a:ea typeface="+mn-lt"/>
              <a:cs typeface="+mn-lt"/>
            </a:endParaRPr>
          </a:p>
          <a:p>
            <a:r>
              <a:rPr lang="fr-FR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7 times F1 world champion</a:t>
            </a:r>
          </a:p>
        </p:txBody>
      </p:sp>
      <p:pic>
        <p:nvPicPr>
          <p:cNvPr id="5" name="Image 9" descr="Une image contenant personne, portant, veste&#10;&#10;Description générée automatiquement">
            <a:extLst>
              <a:ext uri="{FF2B5EF4-FFF2-40B4-BE49-F238E27FC236}">
                <a16:creationId xmlns:a16="http://schemas.microsoft.com/office/drawing/2014/main" id="{F739A48E-8E1C-4179-B8D3-E8371511C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094244"/>
            <a:ext cx="5260976" cy="2630488"/>
          </a:xfrm>
          <a:prstGeom prst="rect">
            <a:avLst/>
          </a:prstGeom>
        </p:spPr>
      </p:pic>
      <p:pic>
        <p:nvPicPr>
          <p:cNvPr id="6" name="Graphique 6" descr="Voiture de course avec un remplissage uni">
            <a:extLst>
              <a:ext uri="{FF2B5EF4-FFF2-40B4-BE49-F238E27FC236}">
                <a16:creationId xmlns:a16="http://schemas.microsoft.com/office/drawing/2014/main" id="{E9515891-1AC4-4295-8258-D44819657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915" y="3044371"/>
            <a:ext cx="624115" cy="609600"/>
          </a:xfrm>
          <a:prstGeom prst="rect">
            <a:avLst/>
          </a:prstGeom>
        </p:spPr>
      </p:pic>
      <p:pic>
        <p:nvPicPr>
          <p:cNvPr id="7" name="Graphique 7" descr="Cigogne bébé avec un remplissage uni">
            <a:extLst>
              <a:ext uri="{FF2B5EF4-FFF2-40B4-BE49-F238E27FC236}">
                <a16:creationId xmlns:a16="http://schemas.microsoft.com/office/drawing/2014/main" id="{1F0E975E-8652-4714-AA66-0A7ABA908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172" y="2289628"/>
            <a:ext cx="616858" cy="609600"/>
          </a:xfrm>
          <a:prstGeom prst="rect">
            <a:avLst/>
          </a:prstGeom>
        </p:spPr>
      </p:pic>
      <p:pic>
        <p:nvPicPr>
          <p:cNvPr id="8" name="Graphique 8" descr="Drapeau de course avec un remplissage uni">
            <a:extLst>
              <a:ext uri="{FF2B5EF4-FFF2-40B4-BE49-F238E27FC236}">
                <a16:creationId xmlns:a16="http://schemas.microsoft.com/office/drawing/2014/main" id="{5B41CD05-5128-4DBE-80F0-6E7831B0D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914" y="3712028"/>
            <a:ext cx="624116" cy="6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3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BA43BC-4D3C-4E6B-A336-FF0596CF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cs typeface="Calibri Light"/>
              </a:rPr>
              <a:t>STATS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E16CCF-41B5-48CF-B3C1-43C4CF4F4913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    </a:t>
            </a:r>
            <a:endParaRPr lang="fr-FR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       102 pole positions</a:t>
            </a:r>
            <a:endParaRPr lang="fr-FR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200"/>
              <a:t>       180 podiums</a:t>
            </a:r>
            <a:endParaRPr lang="en-US" sz="2200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       102 wins</a:t>
            </a:r>
            <a:endParaRPr lang="en-US" sz="2200">
              <a:cs typeface="Calibri" panose="020F0502020204030204"/>
            </a:endParaRPr>
          </a:p>
        </p:txBody>
      </p:sp>
      <p:pic>
        <p:nvPicPr>
          <p:cNvPr id="6" name="Graphique 6" descr="Jauge avec un remplissage uni">
            <a:extLst>
              <a:ext uri="{FF2B5EF4-FFF2-40B4-BE49-F238E27FC236}">
                <a16:creationId xmlns:a16="http://schemas.microsoft.com/office/drawing/2014/main" id="{F83ADDC5-CC01-4C2D-A2B9-062258E3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72" y="4510314"/>
            <a:ext cx="493486" cy="493486"/>
          </a:xfrm>
          <a:prstGeom prst="rect">
            <a:avLst/>
          </a:prstGeom>
        </p:spPr>
      </p:pic>
      <p:pic>
        <p:nvPicPr>
          <p:cNvPr id="7" name="Graphique 7" descr="Badge 1 avec un remplissage uni">
            <a:extLst>
              <a:ext uri="{FF2B5EF4-FFF2-40B4-BE49-F238E27FC236}">
                <a16:creationId xmlns:a16="http://schemas.microsoft.com/office/drawing/2014/main" id="{2A3D325F-72A7-4CC8-8E69-2255405E3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028" y="3000828"/>
            <a:ext cx="478972" cy="478972"/>
          </a:xfrm>
          <a:prstGeom prst="rect">
            <a:avLst/>
          </a:prstGeom>
        </p:spPr>
      </p:pic>
      <p:pic>
        <p:nvPicPr>
          <p:cNvPr id="8" name="Graphique 8" descr="Podium avec un remplissage uni">
            <a:extLst>
              <a:ext uri="{FF2B5EF4-FFF2-40B4-BE49-F238E27FC236}">
                <a16:creationId xmlns:a16="http://schemas.microsoft.com/office/drawing/2014/main" id="{13090E97-4788-4637-B19C-AC7D22497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972" y="3668486"/>
            <a:ext cx="595086" cy="595086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CCE239F1-4660-45CB-A830-6EE0CAB07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7185336" y="114390"/>
            <a:ext cx="4865111" cy="3204710"/>
          </a:xfrm>
        </p:spPr>
      </p:pic>
      <p:pic>
        <p:nvPicPr>
          <p:cNvPr id="14" name="Image 14">
            <a:extLst>
              <a:ext uri="{FF2B5EF4-FFF2-40B4-BE49-F238E27FC236}">
                <a16:creationId xmlns:a16="http://schemas.microsoft.com/office/drawing/2014/main" id="{B740373D-3A9B-4E0E-A7E8-9E033E4BD6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4686" y="3758576"/>
            <a:ext cx="8302170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1E8358C-E282-47C1-AF4C-4223D688B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" r="5473"/>
          <a:stretch/>
        </p:blipFill>
        <p:spPr>
          <a:xfrm>
            <a:off x="491148" y="343454"/>
            <a:ext cx="4853685" cy="2934000"/>
          </a:xfrm>
          <a:prstGeom prst="rect">
            <a:avLst/>
          </a:prstGeom>
        </p:spPr>
      </p:pic>
      <p:pic>
        <p:nvPicPr>
          <p:cNvPr id="5" name="Image 5" descr="Une image contenant route, ciel, extérieur, sport&#10;&#10;Description générée automatiquement">
            <a:extLst>
              <a:ext uri="{FF2B5EF4-FFF2-40B4-BE49-F238E27FC236}">
                <a16:creationId xmlns:a16="http://schemas.microsoft.com/office/drawing/2014/main" id="{1DBDC979-3B95-4ADE-BB45-E3D807ABD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" r="3295"/>
          <a:stretch/>
        </p:blipFill>
        <p:spPr>
          <a:xfrm>
            <a:off x="491148" y="3597883"/>
            <a:ext cx="4853685" cy="293669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10F8DE-FE1F-4AE7-B8E5-816443E2B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187" y="404276"/>
            <a:ext cx="4929556" cy="6179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FROM MCLAREN, </a:t>
            </a:r>
            <a:endParaRPr lang="fr-FR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6 seasons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21 wins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1 world title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TO MERCEDES,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Since 2013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Turbo-hybrid era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6 world titles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789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5FCD90-A417-492A-A806-981E70CA41CC}"/>
              </a:ext>
            </a:extLst>
          </p:cNvPr>
          <p:cNvSpPr txBox="1"/>
          <p:nvPr/>
        </p:nvSpPr>
        <p:spPr>
          <a:xfrm>
            <a:off x="638881" y="4474080"/>
            <a:ext cx="10909640" cy="1065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>
                <a:latin typeface="+mj-lt"/>
                <a:ea typeface="+mj-ea"/>
                <a:cs typeface="+mj-cs"/>
              </a:rPr>
              <a:t>COMMITMENT TO SEVERAL CAUSES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CC769EA-706B-4F0C-BCCD-52FAF57B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6685" y="164592"/>
            <a:ext cx="2728318" cy="4087368"/>
          </a:xfrm>
          <a:prstGeom prst="rect">
            <a:avLst/>
          </a:prstGeom>
        </p:spPr>
      </p:pic>
      <p:pic>
        <p:nvPicPr>
          <p:cNvPr id="4" name="Image 4" descr="Une image contenant personne, extérieur&#10;&#10;Description générée automatiquement">
            <a:extLst>
              <a:ext uri="{FF2B5EF4-FFF2-40B4-BE49-F238E27FC236}">
                <a16:creationId xmlns:a16="http://schemas.microsoft.com/office/drawing/2014/main" id="{F2295783-3217-4B33-B053-92764DD29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4528" y="329184"/>
            <a:ext cx="3758184" cy="3758184"/>
          </a:xfrm>
          <a:prstGeom prst="rect">
            <a:avLst/>
          </a:prstGeom>
        </p:spPr>
      </p:pic>
      <p:pic>
        <p:nvPicPr>
          <p:cNvPr id="6" name="Image 6" descr="Une image contenant casque, joueur&#10;&#10;Description générée automatiquement">
            <a:extLst>
              <a:ext uri="{FF2B5EF4-FFF2-40B4-BE49-F238E27FC236}">
                <a16:creationId xmlns:a16="http://schemas.microsoft.com/office/drawing/2014/main" id="{A90AF160-E49D-4351-83EE-676BB2ACE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304" y="1151287"/>
            <a:ext cx="3758184" cy="2113978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6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7481200-3BB2-4CA3-9D54-1077F6F76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texte, personne, debout, joueur&#10;&#10;Description générée automatiquement">
            <a:extLst>
              <a:ext uri="{FF2B5EF4-FFF2-40B4-BE49-F238E27FC236}">
                <a16:creationId xmlns:a16="http://schemas.microsoft.com/office/drawing/2014/main" id="{F4475165-92B2-4ACE-B050-B3ECD8AF9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45" r="11618" b="-3"/>
          <a:stretch/>
        </p:blipFill>
        <p:spPr>
          <a:xfrm>
            <a:off x="649288" y="642938"/>
            <a:ext cx="3324225" cy="2981325"/>
          </a:xfrm>
          <a:prstGeom prst="rect">
            <a:avLst/>
          </a:prstGeom>
        </p:spPr>
      </p:pic>
      <p:pic>
        <p:nvPicPr>
          <p:cNvPr id="12" name="Image 12" descr="Une image contenant texte, personne, joueur&#10;&#10;Description générée automatiquement">
            <a:extLst>
              <a:ext uri="{FF2B5EF4-FFF2-40B4-BE49-F238E27FC236}">
                <a16:creationId xmlns:a16="http://schemas.microsoft.com/office/drawing/2014/main" id="{0F45C37F-3CEE-4D04-BC58-33B7F177E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35" r="6349" b="-472"/>
          <a:stretch/>
        </p:blipFill>
        <p:spPr>
          <a:xfrm>
            <a:off x="4041775" y="642938"/>
            <a:ext cx="2863850" cy="2981325"/>
          </a:xfrm>
          <a:prstGeom prst="rect">
            <a:avLst/>
          </a:prstGeom>
        </p:spPr>
      </p:pic>
      <p:pic>
        <p:nvPicPr>
          <p:cNvPr id="9" name="Image 9" descr="Une image contenant personne, route, extérieur&#10;&#10;Description générée automatiquement">
            <a:extLst>
              <a:ext uri="{FF2B5EF4-FFF2-40B4-BE49-F238E27FC236}">
                <a16:creationId xmlns:a16="http://schemas.microsoft.com/office/drawing/2014/main" id="{6AD7E3CE-2707-452F-8960-5D2F319B2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8" y="3692525"/>
            <a:ext cx="4538663" cy="2524125"/>
          </a:xfrm>
          <a:prstGeom prst="rect">
            <a:avLst/>
          </a:prstGeom>
        </p:spPr>
      </p:pic>
      <p:pic>
        <p:nvPicPr>
          <p:cNvPr id="8" name="Image 8" descr="Une image contenant texte, mur, personne&#10;&#10;Description générée automatiquement">
            <a:extLst>
              <a:ext uri="{FF2B5EF4-FFF2-40B4-BE49-F238E27FC236}">
                <a16:creationId xmlns:a16="http://schemas.microsoft.com/office/drawing/2014/main" id="{6529598F-F54D-4389-8ECC-6BF7C5ACE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692525"/>
            <a:ext cx="1647825" cy="25241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D21CC1A-BC63-4D9A-920D-2821A49B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459" y="642938"/>
            <a:ext cx="3670808" cy="55022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Support to Breonna Taylor</a:t>
            </a:r>
            <a:endParaRPr lang="en-US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375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debout, posant, voiture&#10;&#10;Description générée automatiquement">
            <a:extLst>
              <a:ext uri="{FF2B5EF4-FFF2-40B4-BE49-F238E27FC236}">
                <a16:creationId xmlns:a16="http://schemas.microsoft.com/office/drawing/2014/main" id="{199B8B7D-7E90-4728-AD11-7BEA516B5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2" r="11585" b="-2"/>
          <a:stretch/>
        </p:blipFill>
        <p:spPr>
          <a:xfrm>
            <a:off x="463296" y="438825"/>
            <a:ext cx="5471160" cy="3689461"/>
          </a:xfrm>
          <a:prstGeom prst="rect">
            <a:avLst/>
          </a:prstGeom>
        </p:spPr>
      </p:pic>
      <p:pic>
        <p:nvPicPr>
          <p:cNvPr id="5" name="Image 5" descr="Une image contenant terrain, extérieur, voiture, saleté&#10;&#10;Description générée automatiquement">
            <a:extLst>
              <a:ext uri="{FF2B5EF4-FFF2-40B4-BE49-F238E27FC236}">
                <a16:creationId xmlns:a16="http://schemas.microsoft.com/office/drawing/2014/main" id="{167CF154-A008-456E-BF78-0191B9E76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5" r="-2" b="-2"/>
          <a:stretch/>
        </p:blipFill>
        <p:spPr>
          <a:xfrm>
            <a:off x="6254496" y="434644"/>
            <a:ext cx="5471160" cy="3697823"/>
          </a:xfrm>
          <a:prstGeom prst="rect">
            <a:avLst/>
          </a:pr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8FE796-6F8D-4DC8-8CAD-52636AFF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9" y="4440365"/>
            <a:ext cx="6214871" cy="172269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200">
                <a:cs typeface="Calibri" panose="020F0502020204030204"/>
              </a:rPr>
              <a:t>EXTREME E</a:t>
            </a:r>
          </a:p>
        </p:txBody>
      </p:sp>
    </p:spTree>
    <p:extLst>
      <p:ext uri="{BB962C8B-B14F-4D97-AF65-F5344CB8AC3E}">
        <p14:creationId xmlns:p14="http://schemas.microsoft.com/office/powerpoint/2010/main" val="265066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3E78A3-4737-4783-8AEC-B2241C08D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4" y="1651429"/>
            <a:ext cx="4391025" cy="2454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  <a:cs typeface="Calibri"/>
              </a:rPr>
              <a:t>Vegan for 6 years</a:t>
            </a:r>
            <a:endParaRPr lang="fr-FR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4" name="Image 4" descr="Une image contenant texte, homme, portant&#10;&#10;Description générée automatiquement">
            <a:extLst>
              <a:ext uri="{FF2B5EF4-FFF2-40B4-BE49-F238E27FC236}">
                <a16:creationId xmlns:a16="http://schemas.microsoft.com/office/drawing/2014/main" id="{79FB65F3-3C00-4341-BF26-2BB093A1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653637"/>
            <a:ext cx="5260976" cy="3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0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 descr="Une image contenant personne, homme, extérieur, mâle&#10;&#10;Description générée automatiquement">
            <a:extLst>
              <a:ext uri="{FF2B5EF4-FFF2-40B4-BE49-F238E27FC236}">
                <a16:creationId xmlns:a16="http://schemas.microsoft.com/office/drawing/2014/main" id="{B67AEAE8-F277-442F-AC0F-9AF456086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3" r="30813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3F5A25-07C2-47ED-8FDB-FE07E0D9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800">
                <a:cs typeface="Calibri Light"/>
              </a:rPr>
              <a:t>IN CONCLUSION</a:t>
            </a:r>
            <a:endParaRPr lang="fr-FR" sz="28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300710-8B5F-4D2D-9903-5EAD701F5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700">
                <a:cs typeface="Calibri"/>
              </a:rPr>
              <a:t>Outstanding F1 pilote</a:t>
            </a:r>
          </a:p>
          <a:p>
            <a:r>
              <a:rPr lang="fr-FR" sz="1700">
                <a:cs typeface="Calibri"/>
              </a:rPr>
              <a:t>Involved in several important causes</a:t>
            </a:r>
          </a:p>
        </p:txBody>
      </p:sp>
    </p:spTree>
    <p:extLst>
      <p:ext uri="{BB962C8B-B14F-4D97-AF65-F5344CB8AC3E}">
        <p14:creationId xmlns:p14="http://schemas.microsoft.com/office/powerpoint/2010/main" val="396478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Grand écran</PresentationFormat>
  <Paragraphs>50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Tw Cen MT</vt:lpstr>
      <vt:lpstr>Thème Office</vt:lpstr>
      <vt:lpstr>LEWIS HAMILTON</vt:lpstr>
      <vt:lpstr>Présentation PowerPoint</vt:lpstr>
      <vt:lpstr>STATS</vt:lpstr>
      <vt:lpstr>Présentation PowerPoint</vt:lpstr>
      <vt:lpstr>Présentation PowerPoint</vt:lpstr>
      <vt:lpstr>Support to Breonna Taylor</vt:lpstr>
      <vt:lpstr>Présentation PowerPoint</vt:lpstr>
      <vt:lpstr>Présentation PowerPoint</vt:lpstr>
      <vt:lpstr>IN CONCLUSION</vt:lpstr>
      <vt:lpstr>THANKS FOR YOUR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Raphael Vassart</dc:creator>
  <cp:lastModifiedBy>Raphael Vassart</cp:lastModifiedBy>
  <cp:revision>275</cp:revision>
  <dcterms:created xsi:type="dcterms:W3CDTF">2021-11-23T21:58:28Z</dcterms:created>
  <dcterms:modified xsi:type="dcterms:W3CDTF">2021-11-25T12:04:20Z</dcterms:modified>
</cp:coreProperties>
</file>